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280" r:id="rId19"/>
    <p:sldId id="286" r:id="rId20"/>
    <p:sldId id="281" r:id="rId21"/>
    <p:sldId id="282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0"/>
    <p:restoredTop sz="94614"/>
  </p:normalViewPr>
  <p:slideViewPr>
    <p:cSldViewPr snapToGrid="0" snapToObjects="1">
      <p:cViewPr varScale="1">
        <p:scale>
          <a:sx n="136" d="100"/>
          <a:sy n="136" d="100"/>
        </p:scale>
        <p:origin x="7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ingle-server.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12</a:t>
            </a:r>
            <a:r>
              <a:rPr lang="en-US" sz="3600" smtClean="0"/>
              <a:t>: Containers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s3.amazonaws.com/seis665/docker-single-server.json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Launches a stack containing a single Amazon Linux EC2 instance with the Docker engine software installed.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: create meta-data key-values for maintenance and documentation purposes.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 (if no other command is provided).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the command which absolutely must run every time the container is launched.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process </a:t>
            </a:r>
            <a:r>
              <a:rPr lang="en-US" smtClean="0"/>
              <a:t>is available on </a:t>
            </a:r>
            <a:r>
              <a:rPr lang="en-US" dirty="0" smtClean="0"/>
              <a:t>the specified network ports at runtime.</a:t>
            </a:r>
          </a:p>
          <a:p>
            <a:endParaRPr lang="en-US" dirty="0" smtClean="0"/>
          </a:p>
          <a:p>
            <a:r>
              <a:rPr lang="en-US" b="1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data created inside a Docker container disappears when the container is deleted.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 smtClean="0"/>
              <a:t>Dockerfiles</a:t>
            </a:r>
            <a:r>
              <a:rPr lang="en-US" sz="4200" dirty="0" smtClean="0"/>
              <a:t> can become fairly complex and can only specify configuration for one container.</a:t>
            </a:r>
          </a:p>
          <a:p>
            <a:endParaRPr lang="en-US" sz="4200" dirty="0" smtClean="0"/>
          </a:p>
          <a:p>
            <a:r>
              <a:rPr lang="en-US" sz="4200" dirty="0" smtClean="0"/>
              <a:t>Docker Compose supports the building of multiple containers with a YAML file.</a:t>
            </a:r>
          </a:p>
          <a:p>
            <a:pPr lvl="1"/>
            <a:r>
              <a:rPr lang="en-US" sz="4200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8999</TotalTime>
  <Words>3336</Words>
  <Application>Microsoft Macintosh PowerPoint</Application>
  <PresentationFormat>On-screen Show (4:3)</PresentationFormat>
  <Paragraphs>711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Consolas</vt:lpstr>
      <vt:lpstr>Office Theme</vt:lpstr>
      <vt:lpstr>DevOps &amp; Cloud Infrastructure SEIS 665 Week 12: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129</cp:revision>
  <dcterms:created xsi:type="dcterms:W3CDTF">2016-04-27T16:52:20Z</dcterms:created>
  <dcterms:modified xsi:type="dcterms:W3CDTF">2017-11-27T23:27:39Z</dcterms:modified>
</cp:coreProperties>
</file>